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 id="272" r:id="rId14"/>
    <p:sldId id="270" r:id="rId15"/>
    <p:sldId id="273" r:id="rId16"/>
    <p:sldId id="274"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4" d="100"/>
          <a:sy n="104" d="100"/>
        </p:scale>
        <p:origin x="7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2838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525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3358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0595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8531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780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7666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31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850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9632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28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4019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4664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B61BEF0D-F0BB-DE4B-95CE-6DB70DBA9567}" type="datetimeFigureOut">
              <a:rPr lang="en-US" smtClean="0"/>
              <a:pPr/>
              <a:t>5/28/2020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8912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B61BEF0D-F0BB-DE4B-95CE-6DB70DBA9567}" type="datetimeFigureOut">
              <a:rPr lang="en-US" smtClean="0"/>
              <a:pPr/>
              <a:t>5/28/2020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32644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a:t>Sistem Informasi perpustakaan</a:t>
            </a:r>
            <a:br>
              <a:rPr lang="id-ID" dirty="0"/>
            </a:br>
            <a:r>
              <a:rPr lang="id-ID" dirty="0"/>
              <a:t>praktikum pemrograman berbasis web</a:t>
            </a:r>
          </a:p>
        </p:txBody>
      </p:sp>
      <p:sp>
        <p:nvSpPr>
          <p:cNvPr id="3" name="Subtitle 2"/>
          <p:cNvSpPr>
            <a:spLocks noGrp="1"/>
          </p:cNvSpPr>
          <p:nvPr>
            <p:ph type="subTitle" idx="1"/>
          </p:nvPr>
        </p:nvSpPr>
        <p:spPr/>
        <p:txBody>
          <a:bodyPr/>
          <a:lstStyle/>
          <a:p>
            <a:r>
              <a:rPr lang="id-ID" dirty="0"/>
              <a:t>1708561043 – I Dewa Gde Yudha Aei WIbawa</a:t>
            </a:r>
          </a:p>
        </p:txBody>
      </p:sp>
    </p:spTree>
    <p:extLst>
      <p:ext uri="{BB962C8B-B14F-4D97-AF65-F5344CB8AC3E}">
        <p14:creationId xmlns:p14="http://schemas.microsoft.com/office/powerpoint/2010/main" val="740349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admin</a:t>
            </a:r>
          </a:p>
        </p:txBody>
      </p:sp>
      <p:sp>
        <p:nvSpPr>
          <p:cNvPr id="3" name="Content Placeholder 2"/>
          <p:cNvSpPr>
            <a:spLocks noGrp="1"/>
          </p:cNvSpPr>
          <p:nvPr>
            <p:ph idx="1"/>
          </p:nvPr>
        </p:nvSpPr>
        <p:spPr>
          <a:xfrm>
            <a:off x="367553" y="2000193"/>
            <a:ext cx="2929440" cy="2301352"/>
          </a:xfrm>
        </p:spPr>
        <p:txBody>
          <a:bodyPr/>
          <a:lstStyle/>
          <a:p>
            <a:r>
              <a:rPr lang="id-ID" dirty="0"/>
              <a:t>Admin dapat melihat data buku serta menambahkan buku baru</a:t>
            </a:r>
          </a:p>
        </p:txBody>
      </p:sp>
      <p:pic>
        <p:nvPicPr>
          <p:cNvPr id="4" name="Picture 3">
            <a:extLst>
              <a:ext uri="{FF2B5EF4-FFF2-40B4-BE49-F238E27FC236}">
                <a16:creationId xmlns:a16="http://schemas.microsoft.com/office/drawing/2014/main" id="{1C406470-E994-4D49-BE8E-A8261E889EBD}"/>
              </a:ext>
            </a:extLst>
          </p:cNvPr>
          <p:cNvPicPr>
            <a:picLocks noChangeAspect="1"/>
          </p:cNvPicPr>
          <p:nvPr/>
        </p:nvPicPr>
        <p:blipFill>
          <a:blip r:embed="rId2"/>
          <a:stretch>
            <a:fillRect/>
          </a:stretch>
        </p:blipFill>
        <p:spPr>
          <a:xfrm>
            <a:off x="3223101" y="2269726"/>
            <a:ext cx="8895007" cy="3684074"/>
          </a:xfrm>
          <a:prstGeom prst="rect">
            <a:avLst/>
          </a:prstGeom>
        </p:spPr>
      </p:pic>
    </p:spTree>
    <p:extLst>
      <p:ext uri="{BB962C8B-B14F-4D97-AF65-F5344CB8AC3E}">
        <p14:creationId xmlns:p14="http://schemas.microsoft.com/office/powerpoint/2010/main" val="83204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admin</a:t>
            </a:r>
          </a:p>
        </p:txBody>
      </p:sp>
      <p:sp>
        <p:nvSpPr>
          <p:cNvPr id="3" name="Content Placeholder 2"/>
          <p:cNvSpPr>
            <a:spLocks noGrp="1"/>
          </p:cNvSpPr>
          <p:nvPr>
            <p:ph idx="1"/>
          </p:nvPr>
        </p:nvSpPr>
        <p:spPr>
          <a:xfrm>
            <a:off x="581192" y="2180497"/>
            <a:ext cx="3720352" cy="717250"/>
          </a:xfrm>
        </p:spPr>
        <p:txBody>
          <a:bodyPr/>
          <a:lstStyle/>
          <a:p>
            <a:r>
              <a:rPr lang="id-ID" dirty="0"/>
              <a:t>Tambah buku baru mengunakan modal</a:t>
            </a:r>
          </a:p>
        </p:txBody>
      </p:sp>
      <p:pic>
        <p:nvPicPr>
          <p:cNvPr id="4" name="Picture 3">
            <a:extLst>
              <a:ext uri="{FF2B5EF4-FFF2-40B4-BE49-F238E27FC236}">
                <a16:creationId xmlns:a16="http://schemas.microsoft.com/office/drawing/2014/main" id="{319CFB04-1D50-4DDB-86B1-693350D761F3}"/>
              </a:ext>
            </a:extLst>
          </p:cNvPr>
          <p:cNvPicPr>
            <a:picLocks noChangeAspect="1"/>
          </p:cNvPicPr>
          <p:nvPr/>
        </p:nvPicPr>
        <p:blipFill>
          <a:blip r:embed="rId2"/>
          <a:stretch>
            <a:fillRect/>
          </a:stretch>
        </p:blipFill>
        <p:spPr>
          <a:xfrm>
            <a:off x="4156363" y="2539122"/>
            <a:ext cx="7010400" cy="3361150"/>
          </a:xfrm>
          <a:prstGeom prst="rect">
            <a:avLst/>
          </a:prstGeom>
        </p:spPr>
      </p:pic>
    </p:spTree>
    <p:extLst>
      <p:ext uri="{BB962C8B-B14F-4D97-AF65-F5344CB8AC3E}">
        <p14:creationId xmlns:p14="http://schemas.microsoft.com/office/powerpoint/2010/main" val="158754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admin</a:t>
            </a:r>
          </a:p>
        </p:txBody>
      </p:sp>
      <p:sp>
        <p:nvSpPr>
          <p:cNvPr id="3" name="Content Placeholder 2"/>
          <p:cNvSpPr>
            <a:spLocks noGrp="1"/>
          </p:cNvSpPr>
          <p:nvPr>
            <p:ph idx="1"/>
          </p:nvPr>
        </p:nvSpPr>
        <p:spPr>
          <a:xfrm>
            <a:off x="581193" y="2180497"/>
            <a:ext cx="4171112" cy="923312"/>
          </a:xfrm>
        </p:spPr>
        <p:txBody>
          <a:bodyPr/>
          <a:lstStyle/>
          <a:p>
            <a:r>
              <a:rPr lang="id-ID" dirty="0"/>
              <a:t>Admin dapat melihat data peminjam buku</a:t>
            </a:r>
          </a:p>
        </p:txBody>
      </p:sp>
      <p:pic>
        <p:nvPicPr>
          <p:cNvPr id="4" name="Picture 3">
            <a:extLst>
              <a:ext uri="{FF2B5EF4-FFF2-40B4-BE49-F238E27FC236}">
                <a16:creationId xmlns:a16="http://schemas.microsoft.com/office/drawing/2014/main" id="{808B4A18-E01C-4CF5-9D93-BA8436B24622}"/>
              </a:ext>
            </a:extLst>
          </p:cNvPr>
          <p:cNvPicPr>
            <a:picLocks noChangeAspect="1"/>
          </p:cNvPicPr>
          <p:nvPr/>
        </p:nvPicPr>
        <p:blipFill>
          <a:blip r:embed="rId2"/>
          <a:stretch>
            <a:fillRect/>
          </a:stretch>
        </p:blipFill>
        <p:spPr>
          <a:xfrm>
            <a:off x="-1" y="3429391"/>
            <a:ext cx="12192000" cy="1280321"/>
          </a:xfrm>
          <a:prstGeom prst="rect">
            <a:avLst/>
          </a:prstGeom>
        </p:spPr>
      </p:pic>
    </p:spTree>
    <p:extLst>
      <p:ext uri="{BB962C8B-B14F-4D97-AF65-F5344CB8AC3E}">
        <p14:creationId xmlns:p14="http://schemas.microsoft.com/office/powerpoint/2010/main" val="126168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 admin</a:t>
            </a:r>
          </a:p>
        </p:txBody>
      </p:sp>
      <p:sp>
        <p:nvSpPr>
          <p:cNvPr id="3" name="Content Placeholder 2"/>
          <p:cNvSpPr>
            <a:spLocks noGrp="1"/>
          </p:cNvSpPr>
          <p:nvPr>
            <p:ph idx="1"/>
          </p:nvPr>
        </p:nvSpPr>
        <p:spPr>
          <a:xfrm>
            <a:off x="581193" y="2180496"/>
            <a:ext cx="2986256" cy="1721803"/>
          </a:xfrm>
        </p:spPr>
        <p:txBody>
          <a:bodyPr/>
          <a:lstStyle/>
          <a:p>
            <a:r>
              <a:rPr lang="id-ID" dirty="0"/>
              <a:t>Akun super admin default sehingga super admin tidak perlu melakukan registrasi</a:t>
            </a:r>
          </a:p>
        </p:txBody>
      </p:sp>
      <p:pic>
        <p:nvPicPr>
          <p:cNvPr id="4" name="Picture 3">
            <a:extLst>
              <a:ext uri="{FF2B5EF4-FFF2-40B4-BE49-F238E27FC236}">
                <a16:creationId xmlns:a16="http://schemas.microsoft.com/office/drawing/2014/main" id="{F9B2CF0C-50BE-4772-8AAA-81A630E14D10}"/>
              </a:ext>
            </a:extLst>
          </p:cNvPr>
          <p:cNvPicPr>
            <a:picLocks noChangeAspect="1"/>
          </p:cNvPicPr>
          <p:nvPr/>
        </p:nvPicPr>
        <p:blipFill>
          <a:blip r:embed="rId2"/>
          <a:stretch>
            <a:fillRect/>
          </a:stretch>
        </p:blipFill>
        <p:spPr>
          <a:xfrm>
            <a:off x="3777672" y="2487086"/>
            <a:ext cx="7287491" cy="2830426"/>
          </a:xfrm>
          <a:prstGeom prst="rect">
            <a:avLst/>
          </a:prstGeom>
        </p:spPr>
      </p:pic>
    </p:spTree>
    <p:extLst>
      <p:ext uri="{BB962C8B-B14F-4D97-AF65-F5344CB8AC3E}">
        <p14:creationId xmlns:p14="http://schemas.microsoft.com/office/powerpoint/2010/main" val="4029057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 admin</a:t>
            </a:r>
          </a:p>
        </p:txBody>
      </p:sp>
      <p:sp>
        <p:nvSpPr>
          <p:cNvPr id="3" name="Content Placeholder 2"/>
          <p:cNvSpPr>
            <a:spLocks noGrp="1"/>
          </p:cNvSpPr>
          <p:nvPr>
            <p:ph idx="1"/>
          </p:nvPr>
        </p:nvSpPr>
        <p:spPr>
          <a:xfrm>
            <a:off x="581193" y="2180497"/>
            <a:ext cx="3836262" cy="910434"/>
          </a:xfrm>
        </p:spPr>
        <p:txBody>
          <a:bodyPr>
            <a:normAutofit lnSpcReduction="10000"/>
          </a:bodyPr>
          <a:lstStyle/>
          <a:p>
            <a:r>
              <a:rPr lang="id-ID" dirty="0"/>
              <a:t>Super admin dapat melihat data buku seperti halnya pada admin</a:t>
            </a:r>
          </a:p>
        </p:txBody>
      </p:sp>
      <p:pic>
        <p:nvPicPr>
          <p:cNvPr id="5" name="Picture 4">
            <a:extLst>
              <a:ext uri="{FF2B5EF4-FFF2-40B4-BE49-F238E27FC236}">
                <a16:creationId xmlns:a16="http://schemas.microsoft.com/office/drawing/2014/main" id="{B6474B26-F3D6-4302-B449-826B2F529638}"/>
              </a:ext>
            </a:extLst>
          </p:cNvPr>
          <p:cNvPicPr>
            <a:picLocks noChangeAspect="1"/>
          </p:cNvPicPr>
          <p:nvPr/>
        </p:nvPicPr>
        <p:blipFill>
          <a:blip r:embed="rId2"/>
          <a:stretch>
            <a:fillRect/>
          </a:stretch>
        </p:blipFill>
        <p:spPr>
          <a:xfrm>
            <a:off x="4045526" y="2950694"/>
            <a:ext cx="7075055" cy="3656667"/>
          </a:xfrm>
          <a:prstGeom prst="rect">
            <a:avLst/>
          </a:prstGeom>
        </p:spPr>
      </p:pic>
    </p:spTree>
    <p:extLst>
      <p:ext uri="{BB962C8B-B14F-4D97-AF65-F5344CB8AC3E}">
        <p14:creationId xmlns:p14="http://schemas.microsoft.com/office/powerpoint/2010/main" val="4152956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 admin</a:t>
            </a:r>
          </a:p>
        </p:txBody>
      </p:sp>
      <p:sp>
        <p:nvSpPr>
          <p:cNvPr id="3" name="Content Placeholder 2"/>
          <p:cNvSpPr>
            <a:spLocks noGrp="1"/>
          </p:cNvSpPr>
          <p:nvPr>
            <p:ph idx="1"/>
          </p:nvPr>
        </p:nvSpPr>
        <p:spPr>
          <a:xfrm>
            <a:off x="478161" y="2077466"/>
            <a:ext cx="4737783" cy="717250"/>
          </a:xfrm>
        </p:spPr>
        <p:txBody>
          <a:bodyPr>
            <a:normAutofit fontScale="92500" lnSpcReduction="20000"/>
          </a:bodyPr>
          <a:lstStyle/>
          <a:p>
            <a:r>
              <a:rPr lang="id-ID" dirty="0"/>
              <a:t>Super admin dapat melihat data anggota perpustakaan seperti pada gambar dibawah</a:t>
            </a:r>
          </a:p>
        </p:txBody>
      </p:sp>
      <p:pic>
        <p:nvPicPr>
          <p:cNvPr id="4" name="Picture 3">
            <a:extLst>
              <a:ext uri="{FF2B5EF4-FFF2-40B4-BE49-F238E27FC236}">
                <a16:creationId xmlns:a16="http://schemas.microsoft.com/office/drawing/2014/main" id="{B3936A9C-586F-4EB9-88C6-6405446AF740}"/>
              </a:ext>
            </a:extLst>
          </p:cNvPr>
          <p:cNvPicPr>
            <a:picLocks noChangeAspect="1"/>
          </p:cNvPicPr>
          <p:nvPr/>
        </p:nvPicPr>
        <p:blipFill>
          <a:blip r:embed="rId2"/>
          <a:stretch>
            <a:fillRect/>
          </a:stretch>
        </p:blipFill>
        <p:spPr>
          <a:xfrm>
            <a:off x="3019424" y="3043093"/>
            <a:ext cx="6153150" cy="2914650"/>
          </a:xfrm>
          <a:prstGeom prst="rect">
            <a:avLst/>
          </a:prstGeom>
        </p:spPr>
      </p:pic>
    </p:spTree>
    <p:extLst>
      <p:ext uri="{BB962C8B-B14F-4D97-AF65-F5344CB8AC3E}">
        <p14:creationId xmlns:p14="http://schemas.microsoft.com/office/powerpoint/2010/main" val="630747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Super admin</a:t>
            </a:r>
          </a:p>
        </p:txBody>
      </p:sp>
      <p:sp>
        <p:nvSpPr>
          <p:cNvPr id="3" name="Content Placeholder 2"/>
          <p:cNvSpPr>
            <a:spLocks noGrp="1"/>
          </p:cNvSpPr>
          <p:nvPr>
            <p:ph idx="1"/>
          </p:nvPr>
        </p:nvSpPr>
        <p:spPr>
          <a:xfrm>
            <a:off x="581193" y="2180496"/>
            <a:ext cx="4184772" cy="1193769"/>
          </a:xfrm>
        </p:spPr>
        <p:txBody>
          <a:bodyPr/>
          <a:lstStyle/>
          <a:p>
            <a:r>
              <a:rPr lang="id-ID" dirty="0"/>
              <a:t>Super admin dapat menambahkan data admin baru seperti pada gambar dibawah ini</a:t>
            </a:r>
          </a:p>
        </p:txBody>
      </p:sp>
      <p:pic>
        <p:nvPicPr>
          <p:cNvPr id="4" name="Picture 3">
            <a:extLst>
              <a:ext uri="{FF2B5EF4-FFF2-40B4-BE49-F238E27FC236}">
                <a16:creationId xmlns:a16="http://schemas.microsoft.com/office/drawing/2014/main" id="{B1C211A3-F53D-428A-9590-943EB6D4B084}"/>
              </a:ext>
            </a:extLst>
          </p:cNvPr>
          <p:cNvPicPr>
            <a:picLocks noChangeAspect="1"/>
          </p:cNvPicPr>
          <p:nvPr/>
        </p:nvPicPr>
        <p:blipFill>
          <a:blip r:embed="rId2"/>
          <a:stretch>
            <a:fillRect/>
          </a:stretch>
        </p:blipFill>
        <p:spPr>
          <a:xfrm>
            <a:off x="5181600" y="2313096"/>
            <a:ext cx="5747327" cy="3870649"/>
          </a:xfrm>
          <a:prstGeom prst="rect">
            <a:avLst/>
          </a:prstGeom>
        </p:spPr>
      </p:pic>
    </p:spTree>
    <p:extLst>
      <p:ext uri="{BB962C8B-B14F-4D97-AF65-F5344CB8AC3E}">
        <p14:creationId xmlns:p14="http://schemas.microsoft.com/office/powerpoint/2010/main" val="713004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1792" y="3038241"/>
            <a:ext cx="11029616" cy="637246"/>
          </a:xfrm>
        </p:spPr>
        <p:txBody>
          <a:bodyPr>
            <a:noAutofit/>
          </a:bodyPr>
          <a:lstStyle/>
          <a:p>
            <a:r>
              <a:rPr lang="id-ID" sz="8800" dirty="0"/>
              <a:t>Terima kasih</a:t>
            </a:r>
          </a:p>
        </p:txBody>
      </p:sp>
    </p:spTree>
    <p:extLst>
      <p:ext uri="{BB962C8B-B14F-4D97-AF65-F5344CB8AC3E}">
        <p14:creationId xmlns:p14="http://schemas.microsoft.com/office/powerpoint/2010/main" val="3642678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dirty="0"/>
          </a:p>
        </p:txBody>
      </p:sp>
      <p:sp>
        <p:nvSpPr>
          <p:cNvPr id="3" name="Content Placeholder 2"/>
          <p:cNvSpPr>
            <a:spLocks noGrp="1"/>
          </p:cNvSpPr>
          <p:nvPr>
            <p:ph idx="1"/>
          </p:nvPr>
        </p:nvSpPr>
        <p:spPr>
          <a:xfrm>
            <a:off x="184029" y="2448350"/>
            <a:ext cx="5433242" cy="3678303"/>
          </a:xfrm>
        </p:spPr>
        <p:txBody>
          <a:bodyPr/>
          <a:lstStyle/>
          <a:p>
            <a:pPr marL="0" indent="0">
              <a:buNone/>
            </a:pPr>
            <a:r>
              <a:rPr lang="id-ID" dirty="0"/>
              <a:t>Sistem informasi perpustakaan ini merupakan sistem yang ditujukan kepada user (anggota perpustakaan serta pengelola perpustakaan). Dalam sistem ini, user dibagi menjadi beberapa level yaitu : User (Anggota perpustakaan), Admin serta Super Admin. </a:t>
            </a:r>
          </a:p>
        </p:txBody>
      </p:sp>
      <p:pic>
        <p:nvPicPr>
          <p:cNvPr id="4" name="Picture 3">
            <a:extLst>
              <a:ext uri="{FF2B5EF4-FFF2-40B4-BE49-F238E27FC236}">
                <a16:creationId xmlns:a16="http://schemas.microsoft.com/office/drawing/2014/main" id="{EC3162BE-200E-41A7-BCF4-005F7AE5C1FA}"/>
              </a:ext>
            </a:extLst>
          </p:cNvPr>
          <p:cNvPicPr>
            <a:picLocks noChangeAspect="1"/>
          </p:cNvPicPr>
          <p:nvPr/>
        </p:nvPicPr>
        <p:blipFill>
          <a:blip r:embed="rId2"/>
          <a:stretch>
            <a:fillRect/>
          </a:stretch>
        </p:blipFill>
        <p:spPr>
          <a:xfrm>
            <a:off x="5658552" y="3060381"/>
            <a:ext cx="6349419" cy="3066272"/>
          </a:xfrm>
          <a:prstGeom prst="rect">
            <a:avLst/>
          </a:prstGeom>
        </p:spPr>
      </p:pic>
    </p:spTree>
    <p:extLst>
      <p:ext uri="{BB962C8B-B14F-4D97-AF65-F5344CB8AC3E}">
        <p14:creationId xmlns:p14="http://schemas.microsoft.com/office/powerpoint/2010/main" val="4088290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User (anggota perpustakaan)</a:t>
            </a:r>
          </a:p>
        </p:txBody>
      </p:sp>
      <p:sp>
        <p:nvSpPr>
          <p:cNvPr id="3" name="Content Placeholder 2"/>
          <p:cNvSpPr>
            <a:spLocks noGrp="1"/>
          </p:cNvSpPr>
          <p:nvPr>
            <p:ph idx="1"/>
          </p:nvPr>
        </p:nvSpPr>
        <p:spPr>
          <a:xfrm>
            <a:off x="581192" y="2180496"/>
            <a:ext cx="4132475" cy="3640755"/>
          </a:xfrm>
        </p:spPr>
        <p:txBody>
          <a:bodyPr>
            <a:normAutofit/>
          </a:bodyPr>
          <a:lstStyle/>
          <a:p>
            <a:r>
              <a:rPr lang="id-ID" dirty="0"/>
              <a:t>Anggota Perpustakaan Memiliki hak akses untuk edit profile, melihat detail buku, serta melakukan peminjaman buku. Namun sebelum itu, User yang belum memiliki Akun harus melakukan registrasi terlebih dahulu. Jika sudah memiliki akun, User hanya perlu melakukan login menggunakan username dan password</a:t>
            </a:r>
          </a:p>
        </p:txBody>
      </p:sp>
      <p:pic>
        <p:nvPicPr>
          <p:cNvPr id="5" name="Picture 4">
            <a:extLst>
              <a:ext uri="{FF2B5EF4-FFF2-40B4-BE49-F238E27FC236}">
                <a16:creationId xmlns:a16="http://schemas.microsoft.com/office/drawing/2014/main" id="{F0848379-5EB7-467B-B9F4-8A01473879FC}"/>
              </a:ext>
            </a:extLst>
          </p:cNvPr>
          <p:cNvPicPr>
            <a:picLocks noChangeAspect="1"/>
          </p:cNvPicPr>
          <p:nvPr/>
        </p:nvPicPr>
        <p:blipFill>
          <a:blip r:embed="rId2"/>
          <a:stretch>
            <a:fillRect/>
          </a:stretch>
        </p:blipFill>
        <p:spPr>
          <a:xfrm>
            <a:off x="7121236" y="1417638"/>
            <a:ext cx="4682836" cy="2493769"/>
          </a:xfrm>
          <a:prstGeom prst="rect">
            <a:avLst/>
          </a:prstGeom>
        </p:spPr>
      </p:pic>
      <p:pic>
        <p:nvPicPr>
          <p:cNvPr id="8" name="Picture 7">
            <a:extLst>
              <a:ext uri="{FF2B5EF4-FFF2-40B4-BE49-F238E27FC236}">
                <a16:creationId xmlns:a16="http://schemas.microsoft.com/office/drawing/2014/main" id="{AD2C74FD-776D-4793-9F04-40E156443912}"/>
              </a:ext>
            </a:extLst>
          </p:cNvPr>
          <p:cNvPicPr>
            <a:picLocks noChangeAspect="1"/>
          </p:cNvPicPr>
          <p:nvPr/>
        </p:nvPicPr>
        <p:blipFill>
          <a:blip r:embed="rId3"/>
          <a:stretch>
            <a:fillRect/>
          </a:stretch>
        </p:blipFill>
        <p:spPr>
          <a:xfrm>
            <a:off x="5218546" y="3565211"/>
            <a:ext cx="4802909" cy="3003252"/>
          </a:xfrm>
          <a:prstGeom prst="rect">
            <a:avLst/>
          </a:prstGeom>
        </p:spPr>
      </p:pic>
    </p:spTree>
    <p:extLst>
      <p:ext uri="{BB962C8B-B14F-4D97-AF65-F5344CB8AC3E}">
        <p14:creationId xmlns:p14="http://schemas.microsoft.com/office/powerpoint/2010/main" val="272641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User (anggota perpustakaan)</a:t>
            </a:r>
          </a:p>
        </p:txBody>
      </p:sp>
      <p:sp>
        <p:nvSpPr>
          <p:cNvPr id="3" name="Content Placeholder 2"/>
          <p:cNvSpPr>
            <a:spLocks noGrp="1"/>
          </p:cNvSpPr>
          <p:nvPr>
            <p:ph idx="1"/>
          </p:nvPr>
        </p:nvSpPr>
        <p:spPr>
          <a:xfrm>
            <a:off x="581193" y="2180496"/>
            <a:ext cx="4673388" cy="807403"/>
          </a:xfrm>
        </p:spPr>
        <p:txBody>
          <a:bodyPr>
            <a:normAutofit fontScale="85000" lnSpcReduction="10000"/>
          </a:bodyPr>
          <a:lstStyle/>
          <a:p>
            <a:r>
              <a:rPr lang="id-ID" dirty="0"/>
              <a:t>Untuk halaman home setelah melakukan login, terdapat tombol navigasi yang akan menghubungkan ke section yang ada</a:t>
            </a:r>
          </a:p>
        </p:txBody>
      </p:sp>
      <p:pic>
        <p:nvPicPr>
          <p:cNvPr id="4" name="Picture 3">
            <a:extLst>
              <a:ext uri="{FF2B5EF4-FFF2-40B4-BE49-F238E27FC236}">
                <a16:creationId xmlns:a16="http://schemas.microsoft.com/office/drawing/2014/main" id="{F8093027-6173-47C5-B70C-AAF439A1377A}"/>
              </a:ext>
            </a:extLst>
          </p:cNvPr>
          <p:cNvPicPr>
            <a:picLocks noChangeAspect="1"/>
          </p:cNvPicPr>
          <p:nvPr/>
        </p:nvPicPr>
        <p:blipFill>
          <a:blip r:embed="rId2"/>
          <a:stretch>
            <a:fillRect/>
          </a:stretch>
        </p:blipFill>
        <p:spPr>
          <a:xfrm>
            <a:off x="3565236" y="3088026"/>
            <a:ext cx="7222836" cy="3488064"/>
          </a:xfrm>
          <a:prstGeom prst="rect">
            <a:avLst/>
          </a:prstGeom>
        </p:spPr>
      </p:pic>
    </p:spTree>
    <p:extLst>
      <p:ext uri="{BB962C8B-B14F-4D97-AF65-F5344CB8AC3E}">
        <p14:creationId xmlns:p14="http://schemas.microsoft.com/office/powerpoint/2010/main" val="1865560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63519"/>
            <a:ext cx="11029616" cy="1013800"/>
          </a:xfrm>
        </p:spPr>
        <p:txBody>
          <a:bodyPr/>
          <a:lstStyle/>
          <a:p>
            <a:r>
              <a:rPr lang="id-ID" dirty="0"/>
              <a:t>User (anggota perpustakaan)</a:t>
            </a:r>
          </a:p>
        </p:txBody>
      </p:sp>
      <p:sp>
        <p:nvSpPr>
          <p:cNvPr id="3" name="Content Placeholder 2"/>
          <p:cNvSpPr>
            <a:spLocks noGrp="1"/>
          </p:cNvSpPr>
          <p:nvPr>
            <p:ph idx="1"/>
          </p:nvPr>
        </p:nvSpPr>
        <p:spPr>
          <a:xfrm>
            <a:off x="581193" y="2180496"/>
            <a:ext cx="2896104" cy="3678303"/>
          </a:xfrm>
        </p:spPr>
        <p:txBody>
          <a:bodyPr/>
          <a:lstStyle/>
          <a:p>
            <a:r>
              <a:rPr lang="id-ID" dirty="0"/>
              <a:t>Edit Profile, dibuat menggunakan modal sehingga ketika user mengklik nama user pada navigasi maka akan tampil seperti pada tampilan berikut</a:t>
            </a:r>
          </a:p>
        </p:txBody>
      </p:sp>
      <p:pic>
        <p:nvPicPr>
          <p:cNvPr id="4" name="Picture 3">
            <a:extLst>
              <a:ext uri="{FF2B5EF4-FFF2-40B4-BE49-F238E27FC236}">
                <a16:creationId xmlns:a16="http://schemas.microsoft.com/office/drawing/2014/main" id="{EF41D63B-95C9-4DCB-BEDD-0B19354301AB}"/>
              </a:ext>
            </a:extLst>
          </p:cNvPr>
          <p:cNvPicPr>
            <a:picLocks noChangeAspect="1"/>
          </p:cNvPicPr>
          <p:nvPr/>
        </p:nvPicPr>
        <p:blipFill>
          <a:blip r:embed="rId2"/>
          <a:stretch>
            <a:fillRect/>
          </a:stretch>
        </p:blipFill>
        <p:spPr>
          <a:xfrm>
            <a:off x="3852066" y="2754726"/>
            <a:ext cx="7490691" cy="3104073"/>
          </a:xfrm>
          <a:prstGeom prst="rect">
            <a:avLst/>
          </a:prstGeom>
        </p:spPr>
      </p:pic>
    </p:spTree>
    <p:extLst>
      <p:ext uri="{BB962C8B-B14F-4D97-AF65-F5344CB8AC3E}">
        <p14:creationId xmlns:p14="http://schemas.microsoft.com/office/powerpoint/2010/main" val="429296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User (anggota perpustakaan)</a:t>
            </a:r>
          </a:p>
        </p:txBody>
      </p:sp>
      <p:sp>
        <p:nvSpPr>
          <p:cNvPr id="3" name="Content Placeholder 2"/>
          <p:cNvSpPr>
            <a:spLocks noGrp="1"/>
          </p:cNvSpPr>
          <p:nvPr>
            <p:ph idx="1"/>
          </p:nvPr>
        </p:nvSpPr>
        <p:spPr>
          <a:xfrm>
            <a:off x="581193" y="2180496"/>
            <a:ext cx="2754436" cy="3678303"/>
          </a:xfrm>
        </p:spPr>
        <p:txBody>
          <a:bodyPr/>
          <a:lstStyle/>
          <a:p>
            <a:r>
              <a:rPr lang="id-ID" dirty="0"/>
              <a:t>Galeri buku, user dapat melihat detail buku pada galeri buku mulai dari judul buku, stok buku, rak buku hingga tahun terbit buku</a:t>
            </a:r>
          </a:p>
        </p:txBody>
      </p:sp>
      <p:pic>
        <p:nvPicPr>
          <p:cNvPr id="4" name="Picture 3">
            <a:extLst>
              <a:ext uri="{FF2B5EF4-FFF2-40B4-BE49-F238E27FC236}">
                <a16:creationId xmlns:a16="http://schemas.microsoft.com/office/drawing/2014/main" id="{985CF736-BB61-4C2D-8E2A-7FE054B81437}"/>
              </a:ext>
            </a:extLst>
          </p:cNvPr>
          <p:cNvPicPr>
            <a:picLocks noChangeAspect="1"/>
          </p:cNvPicPr>
          <p:nvPr/>
        </p:nvPicPr>
        <p:blipFill>
          <a:blip r:embed="rId2"/>
          <a:stretch>
            <a:fillRect/>
          </a:stretch>
        </p:blipFill>
        <p:spPr>
          <a:xfrm>
            <a:off x="3629890" y="2435773"/>
            <a:ext cx="8211127" cy="3706860"/>
          </a:xfrm>
          <a:prstGeom prst="rect">
            <a:avLst/>
          </a:prstGeom>
        </p:spPr>
      </p:pic>
    </p:spTree>
    <p:extLst>
      <p:ext uri="{BB962C8B-B14F-4D97-AF65-F5344CB8AC3E}">
        <p14:creationId xmlns:p14="http://schemas.microsoft.com/office/powerpoint/2010/main" val="3840276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User (anggota perpustakaan)</a:t>
            </a:r>
          </a:p>
        </p:txBody>
      </p:sp>
      <p:sp>
        <p:nvSpPr>
          <p:cNvPr id="3" name="Content Placeholder 2"/>
          <p:cNvSpPr>
            <a:spLocks noGrp="1"/>
          </p:cNvSpPr>
          <p:nvPr>
            <p:ph idx="1"/>
          </p:nvPr>
        </p:nvSpPr>
        <p:spPr>
          <a:xfrm>
            <a:off x="581192" y="2180496"/>
            <a:ext cx="3617321" cy="3833938"/>
          </a:xfrm>
        </p:spPr>
        <p:txBody>
          <a:bodyPr/>
          <a:lstStyle/>
          <a:p>
            <a:r>
              <a:rPr lang="id-ID" dirty="0"/>
              <a:t>User dapat meminjam buku menggunakan fitur form peminjaman seperti yang tampak pada gambar disamping</a:t>
            </a:r>
          </a:p>
        </p:txBody>
      </p:sp>
      <p:pic>
        <p:nvPicPr>
          <p:cNvPr id="4" name="Picture 3">
            <a:extLst>
              <a:ext uri="{FF2B5EF4-FFF2-40B4-BE49-F238E27FC236}">
                <a16:creationId xmlns:a16="http://schemas.microsoft.com/office/drawing/2014/main" id="{07B9B758-E368-4A28-8C8F-DAE5F55E981A}"/>
              </a:ext>
            </a:extLst>
          </p:cNvPr>
          <p:cNvPicPr>
            <a:picLocks noChangeAspect="1"/>
          </p:cNvPicPr>
          <p:nvPr/>
        </p:nvPicPr>
        <p:blipFill>
          <a:blip r:embed="rId2"/>
          <a:stretch>
            <a:fillRect/>
          </a:stretch>
        </p:blipFill>
        <p:spPr>
          <a:xfrm>
            <a:off x="4451927" y="2932205"/>
            <a:ext cx="7287491" cy="2643092"/>
          </a:xfrm>
          <a:prstGeom prst="rect">
            <a:avLst/>
          </a:prstGeom>
        </p:spPr>
      </p:pic>
    </p:spTree>
    <p:extLst>
      <p:ext uri="{BB962C8B-B14F-4D97-AF65-F5344CB8AC3E}">
        <p14:creationId xmlns:p14="http://schemas.microsoft.com/office/powerpoint/2010/main" val="420001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User (anggota Perpustakaan)</a:t>
            </a:r>
          </a:p>
        </p:txBody>
      </p:sp>
      <p:sp>
        <p:nvSpPr>
          <p:cNvPr id="3" name="Content Placeholder 2"/>
          <p:cNvSpPr>
            <a:spLocks noGrp="1"/>
          </p:cNvSpPr>
          <p:nvPr>
            <p:ph idx="1"/>
          </p:nvPr>
        </p:nvSpPr>
        <p:spPr>
          <a:xfrm>
            <a:off x="581193" y="2180497"/>
            <a:ext cx="3437016" cy="3460450"/>
          </a:xfrm>
        </p:spPr>
        <p:txBody>
          <a:bodyPr/>
          <a:lstStyle/>
          <a:p>
            <a:r>
              <a:rPr lang="id-ID" dirty="0"/>
              <a:t>Tentang, user dapat melihat informasi terkait perpustakaan</a:t>
            </a:r>
          </a:p>
        </p:txBody>
      </p:sp>
      <p:pic>
        <p:nvPicPr>
          <p:cNvPr id="4" name="Picture 3">
            <a:extLst>
              <a:ext uri="{FF2B5EF4-FFF2-40B4-BE49-F238E27FC236}">
                <a16:creationId xmlns:a16="http://schemas.microsoft.com/office/drawing/2014/main" id="{7E757BFD-BC86-429E-A67C-F9FBFC88D31D}"/>
              </a:ext>
            </a:extLst>
          </p:cNvPr>
          <p:cNvPicPr>
            <a:picLocks noChangeAspect="1"/>
          </p:cNvPicPr>
          <p:nvPr/>
        </p:nvPicPr>
        <p:blipFill>
          <a:blip r:embed="rId2"/>
          <a:stretch>
            <a:fillRect/>
          </a:stretch>
        </p:blipFill>
        <p:spPr>
          <a:xfrm>
            <a:off x="0" y="4761690"/>
            <a:ext cx="12192000" cy="1084584"/>
          </a:xfrm>
          <a:prstGeom prst="rect">
            <a:avLst/>
          </a:prstGeom>
        </p:spPr>
      </p:pic>
    </p:spTree>
    <p:extLst>
      <p:ext uri="{BB962C8B-B14F-4D97-AF65-F5344CB8AC3E}">
        <p14:creationId xmlns:p14="http://schemas.microsoft.com/office/powerpoint/2010/main" val="1661637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admin</a:t>
            </a:r>
          </a:p>
        </p:txBody>
      </p:sp>
      <p:sp>
        <p:nvSpPr>
          <p:cNvPr id="3" name="Content Placeholder 2"/>
          <p:cNvSpPr>
            <a:spLocks noGrp="1"/>
          </p:cNvSpPr>
          <p:nvPr>
            <p:ph idx="1"/>
          </p:nvPr>
        </p:nvSpPr>
        <p:spPr>
          <a:xfrm>
            <a:off x="581193" y="2180496"/>
            <a:ext cx="4428690" cy="3898332"/>
          </a:xfrm>
        </p:spPr>
        <p:txBody>
          <a:bodyPr/>
          <a:lstStyle/>
          <a:p>
            <a:r>
              <a:rPr lang="id-ID" dirty="0"/>
              <a:t>Sama halnya dengan user, admin dapat login menggunakan halaman web yang sama. Admin tidak perlu melakukan registrasi karena admin didaftarkan oleh super admin. Gambar disamping kanan merupakan tampilan home admin</a:t>
            </a:r>
          </a:p>
        </p:txBody>
      </p:sp>
      <p:pic>
        <p:nvPicPr>
          <p:cNvPr id="4" name="Picture 3">
            <a:extLst>
              <a:ext uri="{FF2B5EF4-FFF2-40B4-BE49-F238E27FC236}">
                <a16:creationId xmlns:a16="http://schemas.microsoft.com/office/drawing/2014/main" id="{5B6BFDDE-1137-46E9-A810-E93CBC014434}"/>
              </a:ext>
            </a:extLst>
          </p:cNvPr>
          <p:cNvPicPr>
            <a:picLocks noChangeAspect="1"/>
          </p:cNvPicPr>
          <p:nvPr/>
        </p:nvPicPr>
        <p:blipFill>
          <a:blip r:embed="rId2"/>
          <a:stretch>
            <a:fillRect/>
          </a:stretch>
        </p:blipFill>
        <p:spPr>
          <a:xfrm>
            <a:off x="5009883" y="2918691"/>
            <a:ext cx="7109149" cy="2673430"/>
          </a:xfrm>
          <a:prstGeom prst="rect">
            <a:avLst/>
          </a:prstGeom>
        </p:spPr>
      </p:pic>
    </p:spTree>
    <p:extLst>
      <p:ext uri="{BB962C8B-B14F-4D97-AF65-F5344CB8AC3E}">
        <p14:creationId xmlns:p14="http://schemas.microsoft.com/office/powerpoint/2010/main" val="28650418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docProps/app.xml><?xml version="1.0" encoding="utf-8"?>
<Properties xmlns="http://schemas.openxmlformats.org/officeDocument/2006/extended-properties" xmlns:vt="http://schemas.openxmlformats.org/officeDocument/2006/docPropsVTypes">
  <Template>TM03457503[[fn=Quotable]]</Template>
  <TotalTime>58</TotalTime>
  <Words>327</Words>
  <Application>Microsoft Office PowerPoint</Application>
  <PresentationFormat>Widescreen</PresentationFormat>
  <Paragraphs>32</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Wingdings 2</vt:lpstr>
      <vt:lpstr>Quotable</vt:lpstr>
      <vt:lpstr>Sistem Informasi perpustakaan praktikum pemrograman berbasis web</vt:lpstr>
      <vt:lpstr>PowerPoint Presentation</vt:lpstr>
      <vt:lpstr>User (anggota perpustakaan)</vt:lpstr>
      <vt:lpstr>User (anggota perpustakaan)</vt:lpstr>
      <vt:lpstr>User (anggota perpustakaan)</vt:lpstr>
      <vt:lpstr>User (anggota perpustakaan)</vt:lpstr>
      <vt:lpstr>User (anggota perpustakaan)</vt:lpstr>
      <vt:lpstr>User (anggota Perpustakaan)</vt:lpstr>
      <vt:lpstr>admin</vt:lpstr>
      <vt:lpstr>admin</vt:lpstr>
      <vt:lpstr>admin</vt:lpstr>
      <vt:lpstr>admin</vt:lpstr>
      <vt:lpstr>Super admin</vt:lpstr>
      <vt:lpstr>Super admin</vt:lpstr>
      <vt:lpstr>Super admin</vt:lpstr>
      <vt:lpstr>Super admin</vt:lpstr>
      <vt:lpstr>Terima 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Informasi perpustakaan praktikum pemrograman berbasis web</dc:title>
  <dc:creator>Windows User</dc:creator>
  <cp:lastModifiedBy>Rama Suryananda</cp:lastModifiedBy>
  <cp:revision>9</cp:revision>
  <dcterms:created xsi:type="dcterms:W3CDTF">2020-05-28T12:24:48Z</dcterms:created>
  <dcterms:modified xsi:type="dcterms:W3CDTF">2020-05-28T15:57:40Z</dcterms:modified>
</cp:coreProperties>
</file>